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0"/>
    <p:restoredTop sz="96281"/>
  </p:normalViewPr>
  <p:slideViewPr>
    <p:cSldViewPr snapToGrid="0">
      <p:cViewPr varScale="1">
        <p:scale>
          <a:sx n="121" d="100"/>
          <a:sy n="121" d="100"/>
        </p:scale>
        <p:origin x="20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42DD48-7579-0694-0FAB-146CB06D79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5EC610-BF95-B8D8-C56C-797CD0DD5E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A90825-051F-95AB-A346-6D245299E4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FDCAF-0B74-424E-8A60-A3D652F6D2AB}" type="datetimeFigureOut">
              <a:rPr lang="en-NL" smtClean="0"/>
              <a:t>14/09/2023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DDA955-034C-B766-6A37-95BF5BEC55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1858F8-FC28-3E6D-D0D5-44E1E9F780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F49C27-3175-0A42-9C5E-CEEE46B2B7A4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303756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1B0B60-F2DC-BECD-F186-D56E4C226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A9D0436-722F-9B25-2068-E57B6E30B3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96ACEF-B679-69AF-8FFC-9FD3B87309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FDCAF-0B74-424E-8A60-A3D652F6D2AB}" type="datetimeFigureOut">
              <a:rPr lang="en-NL" smtClean="0"/>
              <a:t>14/09/2023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8E4407-6F39-3E92-C889-A32498CC97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6649EA-4472-26D5-005B-C7CACC75E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F49C27-3175-0A42-9C5E-CEEE46B2B7A4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698507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F6B227B-BDAC-FFB1-5615-C080105DAC9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0183093-987F-35D2-3361-A7D149712D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0A5106-A4D7-D4E4-86BA-BA080F1AB3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FDCAF-0B74-424E-8A60-A3D652F6D2AB}" type="datetimeFigureOut">
              <a:rPr lang="en-NL" smtClean="0"/>
              <a:t>14/09/2023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AAB537-E565-347A-95A3-E88C8E44A6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45DBB9-C95B-199F-F6F2-A4C9788D3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F49C27-3175-0A42-9C5E-CEEE46B2B7A4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1260397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D9AB77-9635-0D88-1E36-EA2CCA20CA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1FCF66-F860-F376-BF11-990D4C2549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5B14AB-E420-B215-731C-4A3ED1570D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FDCAF-0B74-424E-8A60-A3D652F6D2AB}" type="datetimeFigureOut">
              <a:rPr lang="en-NL" smtClean="0"/>
              <a:t>14/09/2023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C1F344-6AC5-01A5-3613-B5281A46AE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AEB23F-B53D-7E1C-03D7-7E2A9CDFC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F49C27-3175-0A42-9C5E-CEEE46B2B7A4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3125965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55195-1F0A-2481-4F38-26B266306B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EF72FB-CBDC-0286-0E40-E32ED3F390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E855C6-D877-B462-A9BD-23785B3388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FDCAF-0B74-424E-8A60-A3D652F6D2AB}" type="datetimeFigureOut">
              <a:rPr lang="en-NL" smtClean="0"/>
              <a:t>14/09/2023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560B0C-BE3B-4BCE-F1FB-2C2BAC8130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934D19-12B3-6C65-31A0-2F1C88261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F49C27-3175-0A42-9C5E-CEEE46B2B7A4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719713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31657-199A-D4B5-020D-9D2EE161D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5367B0-D8E9-A8AD-EF5F-8725C5A834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5EFF71-BE59-838F-8F31-9FAD046A0E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0C1B1D-0D5A-E1BB-B71E-67112658FE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FDCAF-0B74-424E-8A60-A3D652F6D2AB}" type="datetimeFigureOut">
              <a:rPr lang="en-NL" smtClean="0"/>
              <a:t>14/09/2023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1F053B-C299-5EF2-71CF-087923DD63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44596A-F9C7-EC65-8E34-AA00E495B6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F49C27-3175-0A42-9C5E-CEEE46B2B7A4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8705663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9BC8A1-F887-BAF1-DF5A-E056FECCFE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D266D3-7286-1CDD-7CB8-AE391CB033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43D228-C180-3865-0C28-6CD423CFE8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EFF9DA-C25E-7794-468F-3E0FA2BD4C5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05788E-5E0D-9C6F-7AC1-E91699DE4F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BE34002-A2CA-90B1-D21B-B658BD57EB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FDCAF-0B74-424E-8A60-A3D652F6D2AB}" type="datetimeFigureOut">
              <a:rPr lang="en-NL" smtClean="0"/>
              <a:t>14/09/2023</a:t>
            </a:fld>
            <a:endParaRPr lang="en-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F1B662C-520B-5422-4D82-B40DD3FCCF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205EF45-977B-8AD4-EEF9-F21AC2FCCE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F49C27-3175-0A42-9C5E-CEEE46B2B7A4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9023842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8D2CC-F3C7-D740-1F52-51402343EA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C21549-FEEC-B3BE-B94E-6F27346B63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FDCAF-0B74-424E-8A60-A3D652F6D2AB}" type="datetimeFigureOut">
              <a:rPr lang="en-NL" smtClean="0"/>
              <a:t>14/09/2023</a:t>
            </a:fld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D7499B-078C-F37F-F14D-C7BED82116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D47211-49D0-D7D3-8A23-E768DC871D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F49C27-3175-0A42-9C5E-CEEE46B2B7A4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0201969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9E8EBBD-C73D-592B-0735-4000690125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FDCAF-0B74-424E-8A60-A3D652F6D2AB}" type="datetimeFigureOut">
              <a:rPr lang="en-NL" smtClean="0"/>
              <a:t>14/09/2023</a:t>
            </a:fld>
            <a:endParaRPr lang="en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FED7FA2-9428-082A-91F2-DE0B81FAE5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078300-C22E-5E03-552A-D036385D9D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F49C27-3175-0A42-9C5E-CEEE46B2B7A4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5994917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C23CA3-859A-0444-B056-784A7D7ADD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9CFDDC-EEE5-6395-DA04-C91B5CE6A5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7D9988-7FFB-67B5-0BD8-04E3F6DAB7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02E097-C06A-3BB7-7BED-EE2F606343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FDCAF-0B74-424E-8A60-A3D652F6D2AB}" type="datetimeFigureOut">
              <a:rPr lang="en-NL" smtClean="0"/>
              <a:t>14/09/2023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0FF776-DDC6-DEA9-8EB5-B4B6A939DF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5EDB81-08CA-3F20-9E7B-25B3A05F6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F49C27-3175-0A42-9C5E-CEEE46B2B7A4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448917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FC722C-AFD3-0EE5-AA88-26B1773871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66D92B5-B6BD-3240-71DD-97E913CB421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B3CA4B-CC8C-1CF8-18EE-2F61C4D20C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F5CC8F-B40B-4644-FFBA-E7C33C5F66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FDCAF-0B74-424E-8A60-A3D652F6D2AB}" type="datetimeFigureOut">
              <a:rPr lang="en-NL" smtClean="0"/>
              <a:t>14/09/2023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CA63FD-BDD8-64CA-91B2-3B2FB82D39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DE8C0B-56F7-48CF-D7DC-F149154AE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F49C27-3175-0A42-9C5E-CEEE46B2B7A4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9789813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33241D9-0A3B-BDF1-34B9-270ECEF6A3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27BBEE-C7A7-C481-544D-12B3C68AD8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BB4787-E7CF-0073-08E9-C4042825D9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1FDCAF-0B74-424E-8A60-A3D652F6D2AB}" type="datetimeFigureOut">
              <a:rPr lang="en-NL" smtClean="0"/>
              <a:t>14/09/2023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2D7935-14F4-C4BB-D25C-64C9DCEECD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C451D7-1B3C-429D-27A2-3E923D469C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F49C27-3175-0A42-9C5E-CEEE46B2B7A4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6379853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1D691-AACE-D90B-9DC4-C578FBEDAF3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NL" dirty="0"/>
              <a:t>AI Ethics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4B2E05-EC27-70B4-B082-2E2E8E0A085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NL" dirty="0"/>
              <a:t>M</a:t>
            </a:r>
            <a:r>
              <a:rPr lang="en-US" dirty="0" err="1"/>
              <a:t>i</a:t>
            </a:r>
            <a:r>
              <a:rPr lang="en-NL" dirty="0"/>
              <a:t>nor AI – HCAID – WC1</a:t>
            </a:r>
          </a:p>
        </p:txBody>
      </p:sp>
    </p:spTree>
    <p:extLst>
      <p:ext uri="{BB962C8B-B14F-4D97-AF65-F5344CB8AC3E}">
        <p14:creationId xmlns:p14="http://schemas.microsoft.com/office/powerpoint/2010/main" val="30973418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A78BFC-95A5-F7E7-B05A-B066DCDDCD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068527"/>
            <a:ext cx="7772400" cy="3186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1456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4DA7554-C3C2-6441-69FA-8456C2DCB7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234" y="309263"/>
            <a:ext cx="10583918" cy="6308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0784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BDB944F-E955-471F-787E-AD9D44797A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723" y="216365"/>
            <a:ext cx="10941269" cy="629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4221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631FD1E-9FE3-97E1-8E03-762BBE1E60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5324" y="454219"/>
            <a:ext cx="10174014" cy="5580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9477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82AD464-E253-6CFD-9DE7-944D3D09D8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127" y="115614"/>
            <a:ext cx="3539335" cy="65702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A15EE28-0475-3B42-7CFC-3A3A04896C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1352" y="864722"/>
            <a:ext cx="7350234" cy="5483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5043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48CEB68-6EC5-9BAC-9388-2BF1E3BF25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152" y="372600"/>
            <a:ext cx="10752082" cy="6179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4478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F35CB06-7B91-0F9F-7E46-B2214ADC03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090" y="284677"/>
            <a:ext cx="11098924" cy="6348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3592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</TotalTime>
  <Words>10</Words>
  <Application>Microsoft Macintosh PowerPoint</Application>
  <PresentationFormat>Widescreen</PresentationFormat>
  <Paragraphs>2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AI Ethics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Erik Kluijtmans</dc:creator>
  <cp:lastModifiedBy>Erik Kluijtmans</cp:lastModifiedBy>
  <cp:revision>3</cp:revision>
  <dcterms:created xsi:type="dcterms:W3CDTF">2023-09-14T11:20:59Z</dcterms:created>
  <dcterms:modified xsi:type="dcterms:W3CDTF">2023-09-14T12:27:26Z</dcterms:modified>
</cp:coreProperties>
</file>